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3.xml" ContentType="application/vnd.openxmlformats-officedocument.customXml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4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36009263" cy="43205400"/>
  <p:notesSz cx="6858000" cy="9144000"/>
  <p:defaultTextStyle>
    <a:defPPr>
      <a:defRPr lang="en-US"/>
    </a:defPPr>
    <a:lvl1pPr marL="0" algn="l" defTabSz="4526280" rtl="0" eaLnBrk="1" latinLnBrk="0" hangingPunct="1">
      <a:defRPr sz="8900" kern="1200">
        <a:solidFill>
          <a:schemeClr val="tx1"/>
        </a:solidFill>
        <a:latin typeface="+mn-lt"/>
        <a:ea typeface="+mn-ea"/>
        <a:cs typeface="+mn-cs"/>
      </a:defRPr>
    </a:lvl1pPr>
    <a:lvl2pPr marL="2263140" algn="l" defTabSz="4526280" rtl="0" eaLnBrk="1" latinLnBrk="0" hangingPunct="1">
      <a:defRPr sz="8900" kern="1200">
        <a:solidFill>
          <a:schemeClr val="tx1"/>
        </a:solidFill>
        <a:latin typeface="+mn-lt"/>
        <a:ea typeface="+mn-ea"/>
        <a:cs typeface="+mn-cs"/>
      </a:defRPr>
    </a:lvl2pPr>
    <a:lvl3pPr marL="4526280" algn="l" defTabSz="4526280" rtl="0" eaLnBrk="1" latinLnBrk="0" hangingPunct="1">
      <a:defRPr sz="8900" kern="1200">
        <a:solidFill>
          <a:schemeClr val="tx1"/>
        </a:solidFill>
        <a:latin typeface="+mn-lt"/>
        <a:ea typeface="+mn-ea"/>
        <a:cs typeface="+mn-cs"/>
      </a:defRPr>
    </a:lvl3pPr>
    <a:lvl4pPr marL="6789420" algn="l" defTabSz="4526280" rtl="0" eaLnBrk="1" latinLnBrk="0" hangingPunct="1">
      <a:defRPr sz="8900" kern="1200">
        <a:solidFill>
          <a:schemeClr val="tx1"/>
        </a:solidFill>
        <a:latin typeface="+mn-lt"/>
        <a:ea typeface="+mn-ea"/>
        <a:cs typeface="+mn-cs"/>
      </a:defRPr>
    </a:lvl4pPr>
    <a:lvl5pPr marL="9052560" algn="l" defTabSz="4526280" rtl="0" eaLnBrk="1" latinLnBrk="0" hangingPunct="1">
      <a:defRPr sz="8900" kern="1200">
        <a:solidFill>
          <a:schemeClr val="tx1"/>
        </a:solidFill>
        <a:latin typeface="+mn-lt"/>
        <a:ea typeface="+mn-ea"/>
        <a:cs typeface="+mn-cs"/>
      </a:defRPr>
    </a:lvl5pPr>
    <a:lvl6pPr marL="11315700" algn="l" defTabSz="4526280" rtl="0" eaLnBrk="1" latinLnBrk="0" hangingPunct="1">
      <a:defRPr sz="8900" kern="1200">
        <a:solidFill>
          <a:schemeClr val="tx1"/>
        </a:solidFill>
        <a:latin typeface="+mn-lt"/>
        <a:ea typeface="+mn-ea"/>
        <a:cs typeface="+mn-cs"/>
      </a:defRPr>
    </a:lvl6pPr>
    <a:lvl7pPr marL="13578840" algn="l" defTabSz="4526280" rtl="0" eaLnBrk="1" latinLnBrk="0" hangingPunct="1">
      <a:defRPr sz="8900" kern="1200">
        <a:solidFill>
          <a:schemeClr val="tx1"/>
        </a:solidFill>
        <a:latin typeface="+mn-lt"/>
        <a:ea typeface="+mn-ea"/>
        <a:cs typeface="+mn-cs"/>
      </a:defRPr>
    </a:lvl7pPr>
    <a:lvl8pPr marL="15841980" algn="l" defTabSz="4526280" rtl="0" eaLnBrk="1" latinLnBrk="0" hangingPunct="1">
      <a:defRPr sz="8900" kern="1200">
        <a:solidFill>
          <a:schemeClr val="tx1"/>
        </a:solidFill>
        <a:latin typeface="+mn-lt"/>
        <a:ea typeface="+mn-ea"/>
        <a:cs typeface="+mn-cs"/>
      </a:defRPr>
    </a:lvl8pPr>
    <a:lvl9pPr marL="18105120" algn="l" defTabSz="4526280" rtl="0" eaLnBrk="1" latinLnBrk="0" hangingPunct="1">
      <a:defRPr sz="89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8498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23" d="100"/>
          <a:sy n="23" d="100"/>
        </p:scale>
        <p:origin x="-492" y="1686"/>
      </p:cViewPr>
      <p:guideLst>
        <p:guide orient="horz" pos="13608"/>
        <p:guide pos="1134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ustomXml" Target="../customXml/item2.xml"/><Relationship Id="rId3" Type="http://schemas.openxmlformats.org/officeDocument/2006/relationships/presProps" Target="presProps.xml"/><Relationship Id="rId7" Type="http://schemas.openxmlformats.org/officeDocument/2006/relationships/customXml" Target="../customXml/item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10" Type="http://schemas.openxmlformats.org/officeDocument/2006/relationships/customXml" Target="../customXml/item4.xml"/><Relationship Id="rId4" Type="http://schemas.openxmlformats.org/officeDocument/2006/relationships/viewProps" Target="viewProps.xml"/><Relationship Id="rId9" Type="http://schemas.openxmlformats.org/officeDocument/2006/relationships/customXml" Target="../customXml/item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700696" y="13421680"/>
            <a:ext cx="30607874" cy="926115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401390" y="24483060"/>
            <a:ext cx="25206484" cy="1104138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2631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5262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67894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90525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1315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35788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58419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81051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F965E4-7CD8-49F3-909D-35A42710CAFC}" type="datetimeFigureOut">
              <a:rPr lang="en-US" smtClean="0"/>
              <a:t>2/24/2016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F26B4-4CFB-4E49-AE57-FCBEEEC5FA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46255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F965E4-7CD8-49F3-909D-35A42710CAFC}" type="datetimeFigureOut">
              <a:rPr lang="en-US" smtClean="0"/>
              <a:t>2/24/2016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F26B4-4CFB-4E49-AE57-FCBEEEC5FA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61217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6106716" y="1730222"/>
            <a:ext cx="8102085" cy="3686460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800463" y="1730222"/>
            <a:ext cx="23706099" cy="3686460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F965E4-7CD8-49F3-909D-35A42710CAFC}" type="datetimeFigureOut">
              <a:rPr lang="en-US" smtClean="0"/>
              <a:t>2/24/2016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F26B4-4CFB-4E49-AE57-FCBEEEC5FA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74913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F965E4-7CD8-49F3-909D-35A42710CAFC}" type="datetimeFigureOut">
              <a:rPr lang="en-US" smtClean="0"/>
              <a:t>2/24/2016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F26B4-4CFB-4E49-AE57-FCBEEEC5FA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99520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4484" y="27763474"/>
            <a:ext cx="30607874" cy="8581073"/>
          </a:xfrm>
        </p:spPr>
        <p:txBody>
          <a:bodyPr anchor="t"/>
          <a:lstStyle>
            <a:lvl1pPr algn="l">
              <a:defRPr sz="198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844484" y="18312295"/>
            <a:ext cx="30607874" cy="9451178"/>
          </a:xfrm>
        </p:spPr>
        <p:txBody>
          <a:bodyPr anchor="b"/>
          <a:lstStyle>
            <a:lvl1pPr marL="0" indent="0">
              <a:buNone/>
              <a:defRPr sz="9900">
                <a:solidFill>
                  <a:schemeClr val="tx1">
                    <a:tint val="75000"/>
                  </a:schemeClr>
                </a:solidFill>
              </a:defRPr>
            </a:lvl1pPr>
            <a:lvl2pPr marL="2263140" indent="0">
              <a:buNone/>
              <a:defRPr sz="8900">
                <a:solidFill>
                  <a:schemeClr val="tx1">
                    <a:tint val="75000"/>
                  </a:schemeClr>
                </a:solidFill>
              </a:defRPr>
            </a:lvl2pPr>
            <a:lvl3pPr marL="4526280" indent="0">
              <a:buNone/>
              <a:defRPr sz="7900">
                <a:solidFill>
                  <a:schemeClr val="tx1">
                    <a:tint val="75000"/>
                  </a:schemeClr>
                </a:solidFill>
              </a:defRPr>
            </a:lvl3pPr>
            <a:lvl4pPr marL="6789420" indent="0">
              <a:buNone/>
              <a:defRPr sz="6900">
                <a:solidFill>
                  <a:schemeClr val="tx1">
                    <a:tint val="75000"/>
                  </a:schemeClr>
                </a:solidFill>
              </a:defRPr>
            </a:lvl4pPr>
            <a:lvl5pPr marL="9052560" indent="0">
              <a:buNone/>
              <a:defRPr sz="6900">
                <a:solidFill>
                  <a:schemeClr val="tx1">
                    <a:tint val="75000"/>
                  </a:schemeClr>
                </a:solidFill>
              </a:defRPr>
            </a:lvl5pPr>
            <a:lvl6pPr marL="11315700" indent="0">
              <a:buNone/>
              <a:defRPr sz="6900">
                <a:solidFill>
                  <a:schemeClr val="tx1">
                    <a:tint val="75000"/>
                  </a:schemeClr>
                </a:solidFill>
              </a:defRPr>
            </a:lvl6pPr>
            <a:lvl7pPr marL="13578840" indent="0">
              <a:buNone/>
              <a:defRPr sz="6900">
                <a:solidFill>
                  <a:schemeClr val="tx1">
                    <a:tint val="75000"/>
                  </a:schemeClr>
                </a:solidFill>
              </a:defRPr>
            </a:lvl7pPr>
            <a:lvl8pPr marL="15841980" indent="0">
              <a:buNone/>
              <a:defRPr sz="6900">
                <a:solidFill>
                  <a:schemeClr val="tx1">
                    <a:tint val="75000"/>
                  </a:schemeClr>
                </a:solidFill>
              </a:defRPr>
            </a:lvl8pPr>
            <a:lvl9pPr marL="18105120" indent="0">
              <a:buNone/>
              <a:defRPr sz="6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F965E4-7CD8-49F3-909D-35A42710CAFC}" type="datetimeFigureOut">
              <a:rPr lang="en-US" smtClean="0"/>
              <a:t>2/24/2016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F26B4-4CFB-4E49-AE57-FCBEEEC5FA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35039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800463" y="10081264"/>
            <a:ext cx="15904092" cy="28513567"/>
          </a:xfrm>
        </p:spPr>
        <p:txBody>
          <a:bodyPr/>
          <a:lstStyle>
            <a:lvl1pPr>
              <a:defRPr sz="13900"/>
            </a:lvl1pPr>
            <a:lvl2pPr>
              <a:defRPr sz="11900"/>
            </a:lvl2pPr>
            <a:lvl3pPr>
              <a:defRPr sz="9900"/>
            </a:lvl3pPr>
            <a:lvl4pPr>
              <a:defRPr sz="8900"/>
            </a:lvl4pPr>
            <a:lvl5pPr>
              <a:defRPr sz="8900"/>
            </a:lvl5pPr>
            <a:lvl6pPr>
              <a:defRPr sz="8900"/>
            </a:lvl6pPr>
            <a:lvl7pPr>
              <a:defRPr sz="8900"/>
            </a:lvl7pPr>
            <a:lvl8pPr>
              <a:defRPr sz="8900"/>
            </a:lvl8pPr>
            <a:lvl9pPr>
              <a:defRPr sz="89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8304708" y="10081264"/>
            <a:ext cx="15904092" cy="28513567"/>
          </a:xfrm>
        </p:spPr>
        <p:txBody>
          <a:bodyPr/>
          <a:lstStyle>
            <a:lvl1pPr>
              <a:defRPr sz="13900"/>
            </a:lvl1pPr>
            <a:lvl2pPr>
              <a:defRPr sz="11900"/>
            </a:lvl2pPr>
            <a:lvl3pPr>
              <a:defRPr sz="9900"/>
            </a:lvl3pPr>
            <a:lvl4pPr>
              <a:defRPr sz="8900"/>
            </a:lvl4pPr>
            <a:lvl5pPr>
              <a:defRPr sz="8900"/>
            </a:lvl5pPr>
            <a:lvl6pPr>
              <a:defRPr sz="8900"/>
            </a:lvl6pPr>
            <a:lvl7pPr>
              <a:defRPr sz="8900"/>
            </a:lvl7pPr>
            <a:lvl8pPr>
              <a:defRPr sz="8900"/>
            </a:lvl8pPr>
            <a:lvl9pPr>
              <a:defRPr sz="89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F965E4-7CD8-49F3-909D-35A42710CAFC}" type="datetimeFigureOut">
              <a:rPr lang="en-US" smtClean="0"/>
              <a:t>2/24/2016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F26B4-4CFB-4E49-AE57-FCBEEEC5FA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3989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00463" y="9671213"/>
            <a:ext cx="15910344" cy="4030501"/>
          </a:xfrm>
        </p:spPr>
        <p:txBody>
          <a:bodyPr anchor="b"/>
          <a:lstStyle>
            <a:lvl1pPr marL="0" indent="0">
              <a:buNone/>
              <a:defRPr sz="11900" b="1"/>
            </a:lvl1pPr>
            <a:lvl2pPr marL="2263140" indent="0">
              <a:buNone/>
              <a:defRPr sz="9900" b="1"/>
            </a:lvl2pPr>
            <a:lvl3pPr marL="4526280" indent="0">
              <a:buNone/>
              <a:defRPr sz="8900" b="1"/>
            </a:lvl3pPr>
            <a:lvl4pPr marL="6789420" indent="0">
              <a:buNone/>
              <a:defRPr sz="7900" b="1"/>
            </a:lvl4pPr>
            <a:lvl5pPr marL="9052560" indent="0">
              <a:buNone/>
              <a:defRPr sz="7900" b="1"/>
            </a:lvl5pPr>
            <a:lvl6pPr marL="11315700" indent="0">
              <a:buNone/>
              <a:defRPr sz="7900" b="1"/>
            </a:lvl6pPr>
            <a:lvl7pPr marL="13578840" indent="0">
              <a:buNone/>
              <a:defRPr sz="7900" b="1"/>
            </a:lvl7pPr>
            <a:lvl8pPr marL="15841980" indent="0">
              <a:buNone/>
              <a:defRPr sz="7900" b="1"/>
            </a:lvl8pPr>
            <a:lvl9pPr marL="18105120" indent="0">
              <a:buNone/>
              <a:defRPr sz="79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800463" y="13701713"/>
            <a:ext cx="15910344" cy="24893114"/>
          </a:xfrm>
        </p:spPr>
        <p:txBody>
          <a:bodyPr/>
          <a:lstStyle>
            <a:lvl1pPr>
              <a:defRPr sz="11900"/>
            </a:lvl1pPr>
            <a:lvl2pPr>
              <a:defRPr sz="9900"/>
            </a:lvl2pPr>
            <a:lvl3pPr>
              <a:defRPr sz="8900"/>
            </a:lvl3pPr>
            <a:lvl4pPr>
              <a:defRPr sz="7900"/>
            </a:lvl4pPr>
            <a:lvl5pPr>
              <a:defRPr sz="7900"/>
            </a:lvl5pPr>
            <a:lvl6pPr>
              <a:defRPr sz="7900"/>
            </a:lvl6pPr>
            <a:lvl7pPr>
              <a:defRPr sz="7900"/>
            </a:lvl7pPr>
            <a:lvl8pPr>
              <a:defRPr sz="7900"/>
            </a:lvl8pPr>
            <a:lvl9pPr>
              <a:defRPr sz="79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8292208" y="9671213"/>
            <a:ext cx="15916594" cy="4030501"/>
          </a:xfrm>
        </p:spPr>
        <p:txBody>
          <a:bodyPr anchor="b"/>
          <a:lstStyle>
            <a:lvl1pPr marL="0" indent="0">
              <a:buNone/>
              <a:defRPr sz="11900" b="1"/>
            </a:lvl1pPr>
            <a:lvl2pPr marL="2263140" indent="0">
              <a:buNone/>
              <a:defRPr sz="9900" b="1"/>
            </a:lvl2pPr>
            <a:lvl3pPr marL="4526280" indent="0">
              <a:buNone/>
              <a:defRPr sz="8900" b="1"/>
            </a:lvl3pPr>
            <a:lvl4pPr marL="6789420" indent="0">
              <a:buNone/>
              <a:defRPr sz="7900" b="1"/>
            </a:lvl4pPr>
            <a:lvl5pPr marL="9052560" indent="0">
              <a:buNone/>
              <a:defRPr sz="7900" b="1"/>
            </a:lvl5pPr>
            <a:lvl6pPr marL="11315700" indent="0">
              <a:buNone/>
              <a:defRPr sz="7900" b="1"/>
            </a:lvl6pPr>
            <a:lvl7pPr marL="13578840" indent="0">
              <a:buNone/>
              <a:defRPr sz="7900" b="1"/>
            </a:lvl7pPr>
            <a:lvl8pPr marL="15841980" indent="0">
              <a:buNone/>
              <a:defRPr sz="7900" b="1"/>
            </a:lvl8pPr>
            <a:lvl9pPr marL="18105120" indent="0">
              <a:buNone/>
              <a:defRPr sz="79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8292208" y="13701713"/>
            <a:ext cx="15916594" cy="24893114"/>
          </a:xfrm>
        </p:spPr>
        <p:txBody>
          <a:bodyPr/>
          <a:lstStyle>
            <a:lvl1pPr>
              <a:defRPr sz="11900"/>
            </a:lvl1pPr>
            <a:lvl2pPr>
              <a:defRPr sz="9900"/>
            </a:lvl2pPr>
            <a:lvl3pPr>
              <a:defRPr sz="8900"/>
            </a:lvl3pPr>
            <a:lvl4pPr>
              <a:defRPr sz="7900"/>
            </a:lvl4pPr>
            <a:lvl5pPr>
              <a:defRPr sz="7900"/>
            </a:lvl5pPr>
            <a:lvl6pPr>
              <a:defRPr sz="7900"/>
            </a:lvl6pPr>
            <a:lvl7pPr>
              <a:defRPr sz="7900"/>
            </a:lvl7pPr>
            <a:lvl8pPr>
              <a:defRPr sz="7900"/>
            </a:lvl8pPr>
            <a:lvl9pPr>
              <a:defRPr sz="79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F965E4-7CD8-49F3-909D-35A42710CAFC}" type="datetimeFigureOut">
              <a:rPr lang="en-US" smtClean="0"/>
              <a:t>2/24/2016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F26B4-4CFB-4E49-AE57-FCBEEEC5FA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28679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F965E4-7CD8-49F3-909D-35A42710CAFC}" type="datetimeFigureOut">
              <a:rPr lang="en-US" smtClean="0"/>
              <a:t>2/24/2016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F26B4-4CFB-4E49-AE57-FCBEEEC5FA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5630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F965E4-7CD8-49F3-909D-35A42710CAFC}" type="datetimeFigureOut">
              <a:rPr lang="en-US" smtClean="0"/>
              <a:t>2/24/2016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F26B4-4CFB-4E49-AE57-FCBEEEC5FA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75855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00465" y="1720216"/>
            <a:ext cx="11846799" cy="7320915"/>
          </a:xfrm>
        </p:spPr>
        <p:txBody>
          <a:bodyPr anchor="b"/>
          <a:lstStyle>
            <a:lvl1pPr algn="l">
              <a:defRPr sz="99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078621" y="1720218"/>
            <a:ext cx="20130179" cy="36874612"/>
          </a:xfrm>
        </p:spPr>
        <p:txBody>
          <a:bodyPr/>
          <a:lstStyle>
            <a:lvl1pPr>
              <a:defRPr sz="15800"/>
            </a:lvl1pPr>
            <a:lvl2pPr>
              <a:defRPr sz="13900"/>
            </a:lvl2pPr>
            <a:lvl3pPr>
              <a:defRPr sz="11900"/>
            </a:lvl3pPr>
            <a:lvl4pPr>
              <a:defRPr sz="9900"/>
            </a:lvl4pPr>
            <a:lvl5pPr>
              <a:defRPr sz="9900"/>
            </a:lvl5pPr>
            <a:lvl6pPr>
              <a:defRPr sz="9900"/>
            </a:lvl6pPr>
            <a:lvl7pPr>
              <a:defRPr sz="9900"/>
            </a:lvl7pPr>
            <a:lvl8pPr>
              <a:defRPr sz="9900"/>
            </a:lvl8pPr>
            <a:lvl9pPr>
              <a:defRPr sz="99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00465" y="9041133"/>
            <a:ext cx="11846799" cy="29553697"/>
          </a:xfrm>
        </p:spPr>
        <p:txBody>
          <a:bodyPr/>
          <a:lstStyle>
            <a:lvl1pPr marL="0" indent="0">
              <a:buNone/>
              <a:defRPr sz="6900"/>
            </a:lvl1pPr>
            <a:lvl2pPr marL="2263140" indent="0">
              <a:buNone/>
              <a:defRPr sz="5900"/>
            </a:lvl2pPr>
            <a:lvl3pPr marL="4526280" indent="0">
              <a:buNone/>
              <a:defRPr sz="5000"/>
            </a:lvl3pPr>
            <a:lvl4pPr marL="6789420" indent="0">
              <a:buNone/>
              <a:defRPr sz="4500"/>
            </a:lvl4pPr>
            <a:lvl5pPr marL="9052560" indent="0">
              <a:buNone/>
              <a:defRPr sz="4500"/>
            </a:lvl5pPr>
            <a:lvl6pPr marL="11315700" indent="0">
              <a:buNone/>
              <a:defRPr sz="4500"/>
            </a:lvl6pPr>
            <a:lvl7pPr marL="13578840" indent="0">
              <a:buNone/>
              <a:defRPr sz="4500"/>
            </a:lvl7pPr>
            <a:lvl8pPr marL="15841980" indent="0">
              <a:buNone/>
              <a:defRPr sz="4500"/>
            </a:lvl8pPr>
            <a:lvl9pPr marL="18105120" indent="0">
              <a:buNone/>
              <a:defRPr sz="45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F965E4-7CD8-49F3-909D-35A42710CAFC}" type="datetimeFigureOut">
              <a:rPr lang="en-US" smtClean="0"/>
              <a:t>2/24/2016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F26B4-4CFB-4E49-AE57-FCBEEEC5FA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62150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58067" y="30243781"/>
            <a:ext cx="21605558" cy="3570449"/>
          </a:xfrm>
        </p:spPr>
        <p:txBody>
          <a:bodyPr anchor="b"/>
          <a:lstStyle>
            <a:lvl1pPr algn="l">
              <a:defRPr sz="99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058067" y="3860483"/>
            <a:ext cx="21605558" cy="25923240"/>
          </a:xfrm>
        </p:spPr>
        <p:txBody>
          <a:bodyPr/>
          <a:lstStyle>
            <a:lvl1pPr marL="0" indent="0">
              <a:buNone/>
              <a:defRPr sz="15800"/>
            </a:lvl1pPr>
            <a:lvl2pPr marL="2263140" indent="0">
              <a:buNone/>
              <a:defRPr sz="13900"/>
            </a:lvl2pPr>
            <a:lvl3pPr marL="4526280" indent="0">
              <a:buNone/>
              <a:defRPr sz="11900"/>
            </a:lvl3pPr>
            <a:lvl4pPr marL="6789420" indent="0">
              <a:buNone/>
              <a:defRPr sz="9900"/>
            </a:lvl4pPr>
            <a:lvl5pPr marL="9052560" indent="0">
              <a:buNone/>
              <a:defRPr sz="9900"/>
            </a:lvl5pPr>
            <a:lvl6pPr marL="11315700" indent="0">
              <a:buNone/>
              <a:defRPr sz="9900"/>
            </a:lvl6pPr>
            <a:lvl7pPr marL="13578840" indent="0">
              <a:buNone/>
              <a:defRPr sz="9900"/>
            </a:lvl7pPr>
            <a:lvl8pPr marL="15841980" indent="0">
              <a:buNone/>
              <a:defRPr sz="9900"/>
            </a:lvl8pPr>
            <a:lvl9pPr marL="18105120" indent="0">
              <a:buNone/>
              <a:defRPr sz="99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58067" y="33814230"/>
            <a:ext cx="21605558" cy="5070631"/>
          </a:xfrm>
        </p:spPr>
        <p:txBody>
          <a:bodyPr/>
          <a:lstStyle>
            <a:lvl1pPr marL="0" indent="0">
              <a:buNone/>
              <a:defRPr sz="6900"/>
            </a:lvl1pPr>
            <a:lvl2pPr marL="2263140" indent="0">
              <a:buNone/>
              <a:defRPr sz="5900"/>
            </a:lvl2pPr>
            <a:lvl3pPr marL="4526280" indent="0">
              <a:buNone/>
              <a:defRPr sz="5000"/>
            </a:lvl3pPr>
            <a:lvl4pPr marL="6789420" indent="0">
              <a:buNone/>
              <a:defRPr sz="4500"/>
            </a:lvl4pPr>
            <a:lvl5pPr marL="9052560" indent="0">
              <a:buNone/>
              <a:defRPr sz="4500"/>
            </a:lvl5pPr>
            <a:lvl6pPr marL="11315700" indent="0">
              <a:buNone/>
              <a:defRPr sz="4500"/>
            </a:lvl6pPr>
            <a:lvl7pPr marL="13578840" indent="0">
              <a:buNone/>
              <a:defRPr sz="4500"/>
            </a:lvl7pPr>
            <a:lvl8pPr marL="15841980" indent="0">
              <a:buNone/>
              <a:defRPr sz="4500"/>
            </a:lvl8pPr>
            <a:lvl9pPr marL="18105120" indent="0">
              <a:buNone/>
              <a:defRPr sz="45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F965E4-7CD8-49F3-909D-35A42710CAFC}" type="datetimeFigureOut">
              <a:rPr lang="en-US" smtClean="0"/>
              <a:t>2/24/2016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F26B4-4CFB-4E49-AE57-FCBEEEC5FA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46485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800463" y="1730219"/>
            <a:ext cx="32408337" cy="7200900"/>
          </a:xfrm>
          <a:prstGeom prst="rect">
            <a:avLst/>
          </a:prstGeom>
        </p:spPr>
        <p:txBody>
          <a:bodyPr vert="horz" lIns="452628" tIns="226314" rIns="452628" bIns="226314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00463" y="10081264"/>
            <a:ext cx="32408337" cy="28513567"/>
          </a:xfrm>
          <a:prstGeom prst="rect">
            <a:avLst/>
          </a:prstGeom>
        </p:spPr>
        <p:txBody>
          <a:bodyPr vert="horz" lIns="452628" tIns="226314" rIns="452628" bIns="226314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800463" y="40045008"/>
            <a:ext cx="8402161" cy="2300288"/>
          </a:xfrm>
          <a:prstGeom prst="rect">
            <a:avLst/>
          </a:prstGeom>
        </p:spPr>
        <p:txBody>
          <a:bodyPr vert="horz" lIns="452628" tIns="226314" rIns="452628" bIns="226314" rtlCol="0" anchor="ctr"/>
          <a:lstStyle>
            <a:lvl1pPr algn="l">
              <a:defRPr sz="5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F965E4-7CD8-49F3-909D-35A42710CAFC}" type="datetimeFigureOut">
              <a:rPr lang="en-US" smtClean="0"/>
              <a:t>2/24/2016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303166" y="40045008"/>
            <a:ext cx="11402933" cy="2300288"/>
          </a:xfrm>
          <a:prstGeom prst="rect">
            <a:avLst/>
          </a:prstGeom>
        </p:spPr>
        <p:txBody>
          <a:bodyPr vert="horz" lIns="452628" tIns="226314" rIns="452628" bIns="226314" rtlCol="0" anchor="ctr"/>
          <a:lstStyle>
            <a:lvl1pPr algn="ctr">
              <a:defRPr sz="5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5806639" y="40045008"/>
            <a:ext cx="8402161" cy="2300288"/>
          </a:xfrm>
          <a:prstGeom prst="rect">
            <a:avLst/>
          </a:prstGeom>
        </p:spPr>
        <p:txBody>
          <a:bodyPr vert="horz" lIns="452628" tIns="226314" rIns="452628" bIns="226314" rtlCol="0" anchor="ctr"/>
          <a:lstStyle>
            <a:lvl1pPr algn="r">
              <a:defRPr sz="5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BF26B4-4CFB-4E49-AE57-FCBEEEC5FA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04993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26280" rtl="0" eaLnBrk="1" latinLnBrk="0" hangingPunct="1">
        <a:spcBef>
          <a:spcPct val="0"/>
        </a:spcBef>
        <a:buNone/>
        <a:defRPr sz="21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697355" indent="-1697355" algn="l" defTabSz="4526280" rtl="0" eaLnBrk="1" latinLnBrk="0" hangingPunct="1">
        <a:spcBef>
          <a:spcPct val="20000"/>
        </a:spcBef>
        <a:buFont typeface="Arial" pitchFamily="34" charset="0"/>
        <a:buChar char="•"/>
        <a:defRPr sz="15800" kern="1200">
          <a:solidFill>
            <a:schemeClr val="tx1"/>
          </a:solidFill>
          <a:latin typeface="+mn-lt"/>
          <a:ea typeface="+mn-ea"/>
          <a:cs typeface="+mn-cs"/>
        </a:defRPr>
      </a:lvl1pPr>
      <a:lvl2pPr marL="3677603" indent="-1414463" algn="l" defTabSz="4526280" rtl="0" eaLnBrk="1" latinLnBrk="0" hangingPunct="1">
        <a:spcBef>
          <a:spcPct val="20000"/>
        </a:spcBef>
        <a:buFont typeface="Arial" pitchFamily="34" charset="0"/>
        <a:buChar char="–"/>
        <a:defRPr sz="13900" kern="1200">
          <a:solidFill>
            <a:schemeClr val="tx1"/>
          </a:solidFill>
          <a:latin typeface="+mn-lt"/>
          <a:ea typeface="+mn-ea"/>
          <a:cs typeface="+mn-cs"/>
        </a:defRPr>
      </a:lvl2pPr>
      <a:lvl3pPr marL="5657850" indent="-1131570" algn="l" defTabSz="4526280" rtl="0" eaLnBrk="1" latinLnBrk="0" hangingPunct="1">
        <a:spcBef>
          <a:spcPct val="20000"/>
        </a:spcBef>
        <a:buFont typeface="Arial" pitchFamily="34" charset="0"/>
        <a:buChar char="•"/>
        <a:defRPr sz="11900" kern="1200">
          <a:solidFill>
            <a:schemeClr val="tx1"/>
          </a:solidFill>
          <a:latin typeface="+mn-lt"/>
          <a:ea typeface="+mn-ea"/>
          <a:cs typeface="+mn-cs"/>
        </a:defRPr>
      </a:lvl3pPr>
      <a:lvl4pPr marL="7920990" indent="-1131570" algn="l" defTabSz="4526280" rtl="0" eaLnBrk="1" latinLnBrk="0" hangingPunct="1">
        <a:spcBef>
          <a:spcPct val="20000"/>
        </a:spcBef>
        <a:buFont typeface="Arial" pitchFamily="34" charset="0"/>
        <a:buChar char="–"/>
        <a:defRPr sz="9900" kern="1200">
          <a:solidFill>
            <a:schemeClr val="tx1"/>
          </a:solidFill>
          <a:latin typeface="+mn-lt"/>
          <a:ea typeface="+mn-ea"/>
          <a:cs typeface="+mn-cs"/>
        </a:defRPr>
      </a:lvl4pPr>
      <a:lvl5pPr marL="10184130" indent="-1131570" algn="l" defTabSz="4526280" rtl="0" eaLnBrk="1" latinLnBrk="0" hangingPunct="1">
        <a:spcBef>
          <a:spcPct val="20000"/>
        </a:spcBef>
        <a:buFont typeface="Arial" pitchFamily="34" charset="0"/>
        <a:buChar char="»"/>
        <a:defRPr sz="9900" kern="1200">
          <a:solidFill>
            <a:schemeClr val="tx1"/>
          </a:solidFill>
          <a:latin typeface="+mn-lt"/>
          <a:ea typeface="+mn-ea"/>
          <a:cs typeface="+mn-cs"/>
        </a:defRPr>
      </a:lvl5pPr>
      <a:lvl6pPr marL="12447270" indent="-1131570" algn="l" defTabSz="4526280" rtl="0" eaLnBrk="1" latinLnBrk="0" hangingPunct="1">
        <a:spcBef>
          <a:spcPct val="20000"/>
        </a:spcBef>
        <a:buFont typeface="Arial" pitchFamily="34" charset="0"/>
        <a:buChar char="•"/>
        <a:defRPr sz="9900" kern="1200">
          <a:solidFill>
            <a:schemeClr val="tx1"/>
          </a:solidFill>
          <a:latin typeface="+mn-lt"/>
          <a:ea typeface="+mn-ea"/>
          <a:cs typeface="+mn-cs"/>
        </a:defRPr>
      </a:lvl6pPr>
      <a:lvl7pPr marL="14710410" indent="-1131570" algn="l" defTabSz="4526280" rtl="0" eaLnBrk="1" latinLnBrk="0" hangingPunct="1">
        <a:spcBef>
          <a:spcPct val="20000"/>
        </a:spcBef>
        <a:buFont typeface="Arial" pitchFamily="34" charset="0"/>
        <a:buChar char="•"/>
        <a:defRPr sz="9900" kern="1200">
          <a:solidFill>
            <a:schemeClr val="tx1"/>
          </a:solidFill>
          <a:latin typeface="+mn-lt"/>
          <a:ea typeface="+mn-ea"/>
          <a:cs typeface="+mn-cs"/>
        </a:defRPr>
      </a:lvl7pPr>
      <a:lvl8pPr marL="16973550" indent="-1131570" algn="l" defTabSz="4526280" rtl="0" eaLnBrk="1" latinLnBrk="0" hangingPunct="1">
        <a:spcBef>
          <a:spcPct val="20000"/>
        </a:spcBef>
        <a:buFont typeface="Arial" pitchFamily="34" charset="0"/>
        <a:buChar char="•"/>
        <a:defRPr sz="9900" kern="1200">
          <a:solidFill>
            <a:schemeClr val="tx1"/>
          </a:solidFill>
          <a:latin typeface="+mn-lt"/>
          <a:ea typeface="+mn-ea"/>
          <a:cs typeface="+mn-cs"/>
        </a:defRPr>
      </a:lvl8pPr>
      <a:lvl9pPr marL="19236690" indent="-1131570" algn="l" defTabSz="4526280" rtl="0" eaLnBrk="1" latinLnBrk="0" hangingPunct="1">
        <a:spcBef>
          <a:spcPct val="20000"/>
        </a:spcBef>
        <a:buFont typeface="Arial" pitchFamily="34" charset="0"/>
        <a:buChar char="•"/>
        <a:defRPr sz="9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26280" rtl="0" eaLnBrk="1" latinLnBrk="0" hangingPunct="1">
        <a:defRPr sz="8900" kern="1200">
          <a:solidFill>
            <a:schemeClr val="tx1"/>
          </a:solidFill>
          <a:latin typeface="+mn-lt"/>
          <a:ea typeface="+mn-ea"/>
          <a:cs typeface="+mn-cs"/>
        </a:defRPr>
      </a:lvl1pPr>
      <a:lvl2pPr marL="2263140" algn="l" defTabSz="4526280" rtl="0" eaLnBrk="1" latinLnBrk="0" hangingPunct="1">
        <a:defRPr sz="8900" kern="1200">
          <a:solidFill>
            <a:schemeClr val="tx1"/>
          </a:solidFill>
          <a:latin typeface="+mn-lt"/>
          <a:ea typeface="+mn-ea"/>
          <a:cs typeface="+mn-cs"/>
        </a:defRPr>
      </a:lvl2pPr>
      <a:lvl3pPr marL="4526280" algn="l" defTabSz="4526280" rtl="0" eaLnBrk="1" latinLnBrk="0" hangingPunct="1">
        <a:defRPr sz="8900" kern="1200">
          <a:solidFill>
            <a:schemeClr val="tx1"/>
          </a:solidFill>
          <a:latin typeface="+mn-lt"/>
          <a:ea typeface="+mn-ea"/>
          <a:cs typeface="+mn-cs"/>
        </a:defRPr>
      </a:lvl3pPr>
      <a:lvl4pPr marL="6789420" algn="l" defTabSz="4526280" rtl="0" eaLnBrk="1" latinLnBrk="0" hangingPunct="1">
        <a:defRPr sz="8900" kern="1200">
          <a:solidFill>
            <a:schemeClr val="tx1"/>
          </a:solidFill>
          <a:latin typeface="+mn-lt"/>
          <a:ea typeface="+mn-ea"/>
          <a:cs typeface="+mn-cs"/>
        </a:defRPr>
      </a:lvl4pPr>
      <a:lvl5pPr marL="9052560" algn="l" defTabSz="4526280" rtl="0" eaLnBrk="1" latinLnBrk="0" hangingPunct="1">
        <a:defRPr sz="8900" kern="1200">
          <a:solidFill>
            <a:schemeClr val="tx1"/>
          </a:solidFill>
          <a:latin typeface="+mn-lt"/>
          <a:ea typeface="+mn-ea"/>
          <a:cs typeface="+mn-cs"/>
        </a:defRPr>
      </a:lvl5pPr>
      <a:lvl6pPr marL="11315700" algn="l" defTabSz="4526280" rtl="0" eaLnBrk="1" latinLnBrk="0" hangingPunct="1">
        <a:defRPr sz="8900" kern="1200">
          <a:solidFill>
            <a:schemeClr val="tx1"/>
          </a:solidFill>
          <a:latin typeface="+mn-lt"/>
          <a:ea typeface="+mn-ea"/>
          <a:cs typeface="+mn-cs"/>
        </a:defRPr>
      </a:lvl6pPr>
      <a:lvl7pPr marL="13578840" algn="l" defTabSz="4526280" rtl="0" eaLnBrk="1" latinLnBrk="0" hangingPunct="1">
        <a:defRPr sz="8900" kern="1200">
          <a:solidFill>
            <a:schemeClr val="tx1"/>
          </a:solidFill>
          <a:latin typeface="+mn-lt"/>
          <a:ea typeface="+mn-ea"/>
          <a:cs typeface="+mn-cs"/>
        </a:defRPr>
      </a:lvl7pPr>
      <a:lvl8pPr marL="15841980" algn="l" defTabSz="4526280" rtl="0" eaLnBrk="1" latinLnBrk="0" hangingPunct="1">
        <a:defRPr sz="8900" kern="1200">
          <a:solidFill>
            <a:schemeClr val="tx1"/>
          </a:solidFill>
          <a:latin typeface="+mn-lt"/>
          <a:ea typeface="+mn-ea"/>
          <a:cs typeface="+mn-cs"/>
        </a:defRPr>
      </a:lvl8pPr>
      <a:lvl9pPr marL="18105120" algn="l" defTabSz="4526280" rtl="0" eaLnBrk="1" latinLnBrk="0" hangingPunct="1">
        <a:defRPr sz="8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23893" y="10020300"/>
            <a:ext cx="8378346" cy="31723188"/>
          </a:xfrm>
          <a:prstGeom prst="rect">
            <a:avLst/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2628" tIns="226314" rIns="452628" bIns="226314"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9027464" y="10020300"/>
            <a:ext cx="8763000" cy="31723188"/>
          </a:xfrm>
          <a:prstGeom prst="rect">
            <a:avLst/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2628" tIns="226314" rIns="452628" bIns="226314"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18004631" y="10020300"/>
            <a:ext cx="8763000" cy="31723188"/>
          </a:xfrm>
          <a:prstGeom prst="rect">
            <a:avLst/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2628" tIns="226314" rIns="452628" bIns="226314"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27072431" y="10020300"/>
            <a:ext cx="8610600" cy="31723188"/>
          </a:xfrm>
          <a:prstGeom prst="rect">
            <a:avLst/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2628" tIns="226314" rIns="452628" bIns="226314"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45358" y="7749542"/>
            <a:ext cx="8286673" cy="1889758"/>
          </a:xfrm>
          <a:prstGeom prst="rect">
            <a:avLst/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2628" tIns="226314" rIns="452628" bIns="226314" rtlCol="0" anchor="ctr"/>
          <a:lstStyle/>
          <a:p>
            <a:pPr algn="ctr"/>
            <a:r>
              <a:rPr lang="en-GB" sz="7200" b="1" dirty="0">
                <a:solidFill>
                  <a:srgbClr val="084987"/>
                </a:solidFill>
                <a:latin typeface="Helvetica Neue"/>
                <a:cs typeface="Helvetica Neue"/>
              </a:rPr>
              <a:t>ABSTRACT</a:t>
            </a:r>
          </a:p>
        </p:txBody>
      </p:sp>
      <p:sp>
        <p:nvSpPr>
          <p:cNvPr id="7" name="Rectangle 6"/>
          <p:cNvSpPr/>
          <p:nvPr/>
        </p:nvSpPr>
        <p:spPr>
          <a:xfrm>
            <a:off x="323893" y="20882610"/>
            <a:ext cx="8378346" cy="1440180"/>
          </a:xfrm>
          <a:prstGeom prst="rect">
            <a:avLst/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2628" tIns="226314" rIns="452628" bIns="226314" rtlCol="0" anchor="ctr"/>
          <a:lstStyle/>
          <a:p>
            <a:pPr algn="ctr"/>
            <a:r>
              <a:rPr lang="en-US" sz="7200" b="1" dirty="0">
                <a:solidFill>
                  <a:srgbClr val="084987"/>
                </a:solidFill>
                <a:latin typeface="Helvetica Neue"/>
                <a:cs typeface="Helvetica Neue"/>
              </a:rPr>
              <a:t>OBJECTIVES</a:t>
            </a:r>
          </a:p>
        </p:txBody>
      </p:sp>
      <p:sp>
        <p:nvSpPr>
          <p:cNvPr id="8" name="Rectangle 7"/>
          <p:cNvSpPr/>
          <p:nvPr/>
        </p:nvSpPr>
        <p:spPr>
          <a:xfrm>
            <a:off x="323893" y="29283660"/>
            <a:ext cx="8378346" cy="2377440"/>
          </a:xfrm>
          <a:prstGeom prst="rect">
            <a:avLst/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2628" tIns="226314" rIns="452628" bIns="226314" rtlCol="0" anchor="ctr"/>
          <a:lstStyle/>
          <a:p>
            <a:pPr algn="ctr"/>
            <a:r>
              <a:rPr lang="en-US" sz="7200" b="1" dirty="0">
                <a:solidFill>
                  <a:srgbClr val="084987"/>
                </a:solidFill>
                <a:latin typeface="Helvetica Neue"/>
                <a:cs typeface="Helvetica Neue"/>
              </a:rPr>
              <a:t>LITERATURE</a:t>
            </a:r>
            <a:r>
              <a:rPr lang="en-US" sz="68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84987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 </a:t>
            </a:r>
            <a:r>
              <a:rPr lang="en-US" sz="7200" b="1" dirty="0">
                <a:solidFill>
                  <a:srgbClr val="084987"/>
                </a:solidFill>
                <a:latin typeface="Helvetica Neue"/>
                <a:cs typeface="Helvetica Neue"/>
              </a:rPr>
              <a:t>REVIEW</a:t>
            </a:r>
            <a:r>
              <a:rPr lang="en-US" sz="68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84987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 </a:t>
            </a:r>
          </a:p>
        </p:txBody>
      </p:sp>
      <p:sp>
        <p:nvSpPr>
          <p:cNvPr id="9" name="Rectangle 8"/>
          <p:cNvSpPr/>
          <p:nvPr/>
        </p:nvSpPr>
        <p:spPr>
          <a:xfrm>
            <a:off x="9047597" y="7749542"/>
            <a:ext cx="8742867" cy="1889758"/>
          </a:xfrm>
          <a:prstGeom prst="rect">
            <a:avLst/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2628" tIns="226314" rIns="452628" bIns="226314" rtlCol="0" anchor="ctr"/>
          <a:lstStyle/>
          <a:p>
            <a:pPr algn="ctr"/>
            <a:r>
              <a:rPr lang="en-US" sz="7200" b="1" dirty="0">
                <a:solidFill>
                  <a:srgbClr val="084987"/>
                </a:solidFill>
                <a:latin typeface="Helvetica Neue"/>
                <a:cs typeface="Helvetica Neue"/>
              </a:rPr>
              <a:t>METHODOLOGY</a:t>
            </a:r>
          </a:p>
        </p:txBody>
      </p:sp>
      <p:sp>
        <p:nvSpPr>
          <p:cNvPr id="10" name="Rectangle 9"/>
          <p:cNvSpPr/>
          <p:nvPr/>
        </p:nvSpPr>
        <p:spPr>
          <a:xfrm>
            <a:off x="18004632" y="7749542"/>
            <a:ext cx="8762999" cy="1889758"/>
          </a:xfrm>
          <a:prstGeom prst="rect">
            <a:avLst/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2628" tIns="226314" rIns="452628" bIns="226314" rtlCol="0" anchor="ctr"/>
          <a:lstStyle/>
          <a:p>
            <a:pPr algn="ctr"/>
            <a:r>
              <a:rPr lang="en-US" sz="7200" b="1" dirty="0">
                <a:solidFill>
                  <a:srgbClr val="084987"/>
                </a:solidFill>
                <a:latin typeface="Helvetica Neue"/>
                <a:cs typeface="Helvetica Neue"/>
              </a:rPr>
              <a:t>RESULTS</a:t>
            </a:r>
            <a:r>
              <a:rPr lang="en-US" sz="69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84987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 </a:t>
            </a:r>
            <a:r>
              <a:rPr lang="en-US" sz="7200" b="1" dirty="0">
                <a:solidFill>
                  <a:srgbClr val="084987"/>
                </a:solidFill>
                <a:latin typeface="Helvetica Neue"/>
                <a:cs typeface="Helvetica Neue"/>
              </a:rPr>
              <a:t>and</a:t>
            </a:r>
            <a:r>
              <a:rPr lang="en-US" sz="69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84987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 </a:t>
            </a:r>
            <a:r>
              <a:rPr lang="en-US" sz="7200" b="1" dirty="0">
                <a:solidFill>
                  <a:srgbClr val="084987"/>
                </a:solidFill>
                <a:latin typeface="Helvetica Neue"/>
                <a:cs typeface="Helvetica Neue"/>
              </a:rPr>
              <a:t>DISCUSSION</a:t>
            </a:r>
          </a:p>
        </p:txBody>
      </p:sp>
      <p:sp>
        <p:nvSpPr>
          <p:cNvPr id="12" name="Rectangle 11"/>
          <p:cNvSpPr/>
          <p:nvPr/>
        </p:nvSpPr>
        <p:spPr>
          <a:xfrm>
            <a:off x="27072431" y="24441714"/>
            <a:ext cx="8610600" cy="1440180"/>
          </a:xfrm>
          <a:prstGeom prst="rect">
            <a:avLst/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2628" tIns="226314" rIns="452628" bIns="226314" rtlCol="0" anchor="ctr"/>
          <a:lstStyle/>
          <a:p>
            <a:pPr algn="ctr"/>
            <a:r>
              <a:rPr lang="en-US" sz="7200" b="1" dirty="0">
                <a:solidFill>
                  <a:srgbClr val="084987"/>
                </a:solidFill>
                <a:latin typeface="Helvetica Neue"/>
                <a:cs typeface="Helvetica Neue"/>
              </a:rPr>
              <a:t>CONCLUSION</a:t>
            </a:r>
          </a:p>
        </p:txBody>
      </p:sp>
      <p:sp>
        <p:nvSpPr>
          <p:cNvPr id="13" name="Rectangle 12"/>
          <p:cNvSpPr/>
          <p:nvPr/>
        </p:nvSpPr>
        <p:spPr>
          <a:xfrm>
            <a:off x="27072432" y="33413700"/>
            <a:ext cx="8610600" cy="1440180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2628" tIns="226314" rIns="452628" bIns="226314" rtlCol="0" anchor="ctr"/>
          <a:lstStyle/>
          <a:p>
            <a:pPr algn="ctr"/>
            <a:r>
              <a:rPr lang="en-US" sz="7200" b="1" dirty="0">
                <a:solidFill>
                  <a:srgbClr val="084987"/>
                </a:solidFill>
                <a:latin typeface="Helvetica Neue"/>
                <a:cs typeface="Helvetica Neue"/>
              </a:rPr>
              <a:t>REFERENCES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3606104" y="1333500"/>
            <a:ext cx="20705327" cy="3781035"/>
          </a:xfrm>
          <a:prstGeom prst="rect">
            <a:avLst/>
          </a:prstGeom>
          <a:noFill/>
        </p:spPr>
        <p:txBody>
          <a:bodyPr wrap="square" lIns="452628" tIns="226314" rIns="452628" bIns="226314" rtlCol="0">
            <a:spAutoFit/>
          </a:bodyPr>
          <a:lstStyle/>
          <a:p>
            <a:r>
              <a:rPr lang="en-US" sz="7200" b="1" dirty="0" smtClean="0">
                <a:solidFill>
                  <a:srgbClr val="084987"/>
                </a:solidFill>
                <a:latin typeface="Helvetica Neue"/>
                <a:cs typeface="Helvetica Neue"/>
              </a:rPr>
              <a:t>Department</a:t>
            </a:r>
          </a:p>
          <a:p>
            <a:r>
              <a:rPr lang="en-US" sz="7200" dirty="0" smtClean="0">
                <a:solidFill>
                  <a:srgbClr val="084987"/>
                </a:solidFill>
                <a:latin typeface="Helvetica Neue"/>
                <a:cs typeface="Helvetica Neue"/>
              </a:rPr>
              <a:t>Student(s) Name(s)</a:t>
            </a:r>
          </a:p>
          <a:p>
            <a:r>
              <a:rPr lang="en-US" sz="7200" dirty="0" smtClean="0">
                <a:solidFill>
                  <a:srgbClr val="084987"/>
                </a:solidFill>
                <a:latin typeface="Helvetica Neue"/>
                <a:cs typeface="Helvetica Neue"/>
              </a:rPr>
              <a:t>Supervisor Name</a:t>
            </a: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2204" y="1562100"/>
            <a:ext cx="11458186" cy="2362200"/>
          </a:xfrm>
          <a:prstGeom prst="rect">
            <a:avLst/>
          </a:prstGeom>
        </p:spPr>
      </p:pic>
      <p:sp>
        <p:nvSpPr>
          <p:cNvPr id="20" name="Rectangle 19"/>
          <p:cNvSpPr/>
          <p:nvPr/>
        </p:nvSpPr>
        <p:spPr>
          <a:xfrm>
            <a:off x="27094681" y="7749542"/>
            <a:ext cx="8588350" cy="1889758"/>
          </a:xfrm>
          <a:prstGeom prst="rect">
            <a:avLst/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2628" tIns="226314" rIns="452628" bIns="226314" rtlCol="0" anchor="ctr"/>
          <a:lstStyle/>
          <a:p>
            <a:pPr algn="ctr"/>
            <a:r>
              <a:rPr lang="en-US" sz="7200" b="1" dirty="0">
                <a:solidFill>
                  <a:srgbClr val="084987"/>
                </a:solidFill>
                <a:latin typeface="Helvetica Neue"/>
                <a:cs typeface="Helvetica Neue"/>
              </a:rPr>
              <a:t>RESULTS</a:t>
            </a:r>
            <a:r>
              <a:rPr lang="en-US" sz="69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84987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 </a:t>
            </a:r>
            <a:r>
              <a:rPr lang="en-US" sz="7200" b="1" dirty="0">
                <a:solidFill>
                  <a:srgbClr val="084987"/>
                </a:solidFill>
                <a:latin typeface="Helvetica Neue"/>
                <a:cs typeface="Helvetica Neue"/>
              </a:rPr>
              <a:t>and</a:t>
            </a:r>
            <a:r>
              <a:rPr lang="en-US" sz="69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84987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 </a:t>
            </a:r>
            <a:r>
              <a:rPr lang="en-US" sz="7200" b="1" dirty="0">
                <a:solidFill>
                  <a:srgbClr val="084987"/>
                </a:solidFill>
                <a:latin typeface="Helvetica Neue"/>
                <a:cs typeface="Helvetica Neue"/>
              </a:rPr>
              <a:t>DISCUSSION</a:t>
            </a: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2263134"/>
            <a:ext cx="36009263" cy="624766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402431" y="4991100"/>
            <a:ext cx="352044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 dirty="0">
                <a:solidFill>
                  <a:srgbClr val="084987"/>
                </a:solidFill>
                <a:latin typeface="Helvetica Neue"/>
                <a:cs typeface="Helvetica Neue"/>
              </a:rPr>
              <a:t>Project </a:t>
            </a:r>
            <a:r>
              <a:rPr lang="en-US" sz="7200" b="1" dirty="0" smtClean="0">
                <a:solidFill>
                  <a:srgbClr val="084987"/>
                </a:solidFill>
                <a:latin typeface="Helvetica Neue"/>
                <a:cs typeface="Helvetica Neue"/>
              </a:rPr>
              <a:t>Title</a:t>
            </a:r>
            <a:endParaRPr lang="en-US" sz="7200" b="1" dirty="0">
              <a:solidFill>
                <a:srgbClr val="084987"/>
              </a:solidFill>
              <a:latin typeface="Helvetica Neue"/>
              <a:cs typeface="Helvetica Neue"/>
            </a:endParaRPr>
          </a:p>
          <a:p>
            <a:r>
              <a:rPr lang="en-US" sz="7200" dirty="0" smtClean="0">
                <a:solidFill>
                  <a:srgbClr val="084987"/>
                </a:solidFill>
                <a:latin typeface="Helvetica Neue"/>
                <a:cs typeface="Helvetica Neue"/>
              </a:rPr>
              <a:t>Funding Agency/Project Number (if any)</a:t>
            </a:r>
            <a:endParaRPr lang="en-US" sz="7200" dirty="0">
              <a:solidFill>
                <a:srgbClr val="084987"/>
              </a:solidFill>
              <a:latin typeface="Helvetica Neue"/>
              <a:cs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78365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4595ca7b-3a15-4971-af5f-cadc29c03e04">QPT3VHF6MKWP-83287781-72384</_dlc_DocId>
    <_dlc_DocIdUrl xmlns="4595ca7b-3a15-4971-af5f-cadc29c03e04">
      <Url>https://qataruniversity-prd.qu.edu.qa/_layouts/15/DocIdRedir.aspx?ID=QPT3VHF6MKWP-83287781-72384</Url>
      <Description>QPT3VHF6MKWP-83287781-72384</Description>
    </_dlc_DocIdUrl>
  </documentManagement>
</p:properties>
</file>

<file path=customXml/item2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1B8B0ECDBA3C64CA17A0EDA1F583A22" ma:contentTypeVersion="12" ma:contentTypeDescription="Create a new document." ma:contentTypeScope="" ma:versionID="46fa937b96980ddf7af84dde819730ed">
  <xsd:schema xmlns:xsd="http://www.w3.org/2001/XMLSchema" xmlns:xs="http://www.w3.org/2001/XMLSchema" xmlns:p="http://schemas.microsoft.com/office/2006/metadata/properties" xmlns:ns2="4595ca7b-3a15-4971-af5f-cadc29c03e04" targetNamespace="http://schemas.microsoft.com/office/2006/metadata/properties" ma:root="true" ma:fieldsID="7161056cb75780dae671cf09d7cd8017" ns2:_="">
    <xsd:import namespace="4595ca7b-3a15-4971-af5f-cadc29c03e04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2:SharedWithUsers" minOccurs="0"/>
                <xsd:element ref="ns2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595ca7b-3a15-4971-af5f-cadc29c03e04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FE4A6F65-ECCA-44A0-A5A4-6323C642AA15}"/>
</file>

<file path=customXml/itemProps2.xml><?xml version="1.0" encoding="utf-8"?>
<ds:datastoreItem xmlns:ds="http://schemas.openxmlformats.org/officeDocument/2006/customXml" ds:itemID="{71BB37C8-40A9-4415-94D0-3D934547EB73}"/>
</file>

<file path=customXml/itemProps3.xml><?xml version="1.0" encoding="utf-8"?>
<ds:datastoreItem xmlns:ds="http://schemas.openxmlformats.org/officeDocument/2006/customXml" ds:itemID="{219338E7-D41D-4CED-8AAE-CE17CAFFEA71}"/>
</file>

<file path=customXml/itemProps4.xml><?xml version="1.0" encoding="utf-8"?>
<ds:datastoreItem xmlns:ds="http://schemas.openxmlformats.org/officeDocument/2006/customXml" ds:itemID="{644B3E10-2A49-44DB-A581-BFC28FAFF99F}"/>
</file>

<file path=docProps/app.xml><?xml version="1.0" encoding="utf-8"?>
<Properties xmlns="http://schemas.openxmlformats.org/officeDocument/2006/extended-properties" xmlns:vt="http://schemas.openxmlformats.org/officeDocument/2006/docPropsVTypes">
  <TotalTime>160</TotalTime>
  <Words>29</Words>
  <Application>Microsoft Office PowerPoint</Application>
  <PresentationFormat>Custom</PresentationFormat>
  <Paragraphs>13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>Qatar University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Sherin Mohamed Abdelhamid</dc:creator>
  <cp:lastModifiedBy>QU</cp:lastModifiedBy>
  <cp:revision>25</cp:revision>
  <dcterms:created xsi:type="dcterms:W3CDTF">2013-04-23T09:53:18Z</dcterms:created>
  <dcterms:modified xsi:type="dcterms:W3CDTF">2016-02-24T08:33:21Z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0x01010071B8B0ECDBA3C64CA17A0EDA1F583A22</vt:lpwstr>
  </property>
  <property fmtid="{D5CDD505-2E9C-101B-9397-08002B2CF9AE}" pid="3" name="_dlc_DocIdItemGuid">
    <vt:lpwstr>a5729923-014e-4853-8b5e-a522099ecd25</vt:lpwstr>
  </property>
</Properties>
</file>